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4" r:id="rId9"/>
    <p:sldId id="267" r:id="rId10"/>
    <p:sldId id="266" r:id="rId11"/>
    <p:sldId id="268" r:id="rId12"/>
    <p:sldId id="26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2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9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7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1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6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ve crashing underwater">
            <a:extLst>
              <a:ext uri="{FF2B5EF4-FFF2-40B4-BE49-F238E27FC236}">
                <a16:creationId xmlns:a16="http://schemas.microsoft.com/office/drawing/2014/main" id="{C31FABD9-935E-48A8-B7F8-B06E494A1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9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9339CC-07F3-4B7E-8B94-50D461EE8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Rough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673DB-68DB-4F82-BA1D-7D265517D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Assignment 2 (T06)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Version</a:t>
            </a:r>
          </a:p>
        </p:txBody>
      </p:sp>
    </p:spTree>
    <p:extLst>
      <p:ext uri="{BB962C8B-B14F-4D97-AF65-F5344CB8AC3E}">
        <p14:creationId xmlns:p14="http://schemas.microsoft.com/office/powerpoint/2010/main" val="27884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2331E0-319E-4684-9E01-97A615EF2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/>
        </p:blipFill>
        <p:spPr bwMode="auto">
          <a:xfrm>
            <a:off x="0" y="-277308"/>
            <a:ext cx="12191980" cy="63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9D8A00-B9D0-4363-BF60-D59D48AD9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8492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4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FFC8-5E8C-45B9-839E-5666E27AA00F}"/>
              </a:ext>
            </a:extLst>
          </p:cNvPr>
          <p:cNvSpPr txBox="1"/>
          <p:nvPr/>
        </p:nvSpPr>
        <p:spPr>
          <a:xfrm>
            <a:off x="762000" y="1097281"/>
            <a:ext cx="10668000" cy="28545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Helpline Page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4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C2683B0-7F04-4F77-A539-66D38317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75"/>
            <a:ext cx="12192000" cy="601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4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6B4B256-8291-4F60-AAEB-88AF12E4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313"/>
            <a:ext cx="12192000" cy="364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20519B-88EF-430F-9DDD-3740D40A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5976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9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FFC8-5E8C-45B9-839E-5666E27AA00F}"/>
              </a:ext>
            </a:extLst>
          </p:cNvPr>
          <p:cNvSpPr txBox="1"/>
          <p:nvPr/>
        </p:nvSpPr>
        <p:spPr>
          <a:xfrm>
            <a:off x="762000" y="1097281"/>
            <a:ext cx="10668000" cy="28545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atin typeface="+mj-lt"/>
                <a:ea typeface="+mj-ea"/>
                <a:cs typeface="+mj-cs"/>
              </a:rPr>
              <a:t>Home Page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8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343822-EC0D-49A1-B421-36BB4CC8B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"/>
          <a:stretch/>
        </p:blipFill>
        <p:spPr>
          <a:xfrm>
            <a:off x="20" y="-67445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8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5406E-FC78-41B4-93E2-94BD534A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4793"/>
            <a:ext cx="12192000" cy="575771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C521F8-1C11-4CAA-8357-A0B1A3585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3003"/>
            <a:ext cx="12192000" cy="13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FFC8-5E8C-45B9-839E-5666E27AA00F}"/>
              </a:ext>
            </a:extLst>
          </p:cNvPr>
          <p:cNvSpPr txBox="1"/>
          <p:nvPr/>
        </p:nvSpPr>
        <p:spPr>
          <a:xfrm>
            <a:off x="762000" y="1097281"/>
            <a:ext cx="10668000" cy="28545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Recent Measures Page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9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F16130E-B2BA-476E-868A-441DA00B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3046"/>
            <a:ext cx="12122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7971B-CB4D-4DFB-907C-3AB6BBBA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954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8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FFC8-5E8C-45B9-839E-5666E27AA00F}"/>
              </a:ext>
            </a:extLst>
          </p:cNvPr>
          <p:cNvSpPr txBox="1"/>
          <p:nvPr/>
        </p:nvSpPr>
        <p:spPr>
          <a:xfrm>
            <a:off x="762000" y="1097281"/>
            <a:ext cx="10668000" cy="28545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Analytics Page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49B54D-AF06-4377-A2A3-91CD9AB9F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-314784"/>
            <a:ext cx="12191980" cy="64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096C27-7CE3-4F87-8B58-0C3DF84A6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" y="6138472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7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FFC8-5E8C-45B9-839E-5666E27AA00F}"/>
              </a:ext>
            </a:extLst>
          </p:cNvPr>
          <p:cNvSpPr txBox="1"/>
          <p:nvPr/>
        </p:nvSpPr>
        <p:spPr>
          <a:xfrm>
            <a:off x="762000" y="1097281"/>
            <a:ext cx="10668000" cy="28545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Appointment Page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97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1F3F0"/>
      </a:lt2>
      <a:accent1>
        <a:srgbClr val="B447C9"/>
      </a:accent1>
      <a:accent2>
        <a:srgbClr val="6D37B7"/>
      </a:accent2>
      <a:accent3>
        <a:srgbClr val="4847C9"/>
      </a:accent3>
      <a:accent4>
        <a:srgbClr val="356AB7"/>
      </a:accent4>
      <a:accent5>
        <a:srgbClr val="47B2C9"/>
      </a:accent5>
      <a:accent6>
        <a:srgbClr val="35B797"/>
      </a:accent6>
      <a:hlink>
        <a:srgbClr val="3F93BF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</Words>
  <Application>Microsoft Office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Nova Cond</vt:lpstr>
      <vt:lpstr>Impact</vt:lpstr>
      <vt:lpstr>TornVTI</vt:lpstr>
      <vt:lpstr>Rough 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Rough Wireframe</dc:title>
  <dc:creator>Wan Rong Joshua Wong /IT</dc:creator>
  <cp:lastModifiedBy>Wan Rong Joshua Wong /IT</cp:lastModifiedBy>
  <cp:revision>1</cp:revision>
  <dcterms:created xsi:type="dcterms:W3CDTF">2022-01-19T14:13:09Z</dcterms:created>
  <dcterms:modified xsi:type="dcterms:W3CDTF">2022-01-19T14:24:27Z</dcterms:modified>
</cp:coreProperties>
</file>